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08" r:id="rId2"/>
    <p:sldMasterId id="214748370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5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4" d="100"/>
          <a:sy n="114" d="100"/>
        </p:scale>
        <p:origin x="516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579048"/>
            <a:ext cx="8388193" cy="1414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499655"/>
            <a:ext cx="8355499" cy="15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1526</Words>
  <Application>Microsoft Office PowerPoint</Application>
  <PresentationFormat>와이드스크린</PresentationFormat>
  <Paragraphs>426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268</cp:revision>
  <dcterms:created xsi:type="dcterms:W3CDTF">2019-01-14T06:35:35Z</dcterms:created>
  <dcterms:modified xsi:type="dcterms:W3CDTF">2021-07-30T08:32:33Z</dcterms:modified>
  <cp:version>1000.0000.01</cp:version>
</cp:coreProperties>
</file>